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4"/>
  </p:handoutMasterIdLst>
  <p:sldIdLst>
    <p:sldId id="279" r:id="rId3"/>
    <p:sldId id="280" r:id="rId4"/>
    <p:sldId id="273" r:id="rId5"/>
    <p:sldId id="274" r:id="rId6"/>
    <p:sldId id="275" r:id="rId7"/>
    <p:sldId id="276" r:id="rId8"/>
    <p:sldId id="277" r:id="rId9"/>
    <p:sldId id="278" r:id="rId10"/>
    <p:sldId id="281" r:id="rId11"/>
    <p:sldId id="282" r:id="rId12"/>
    <p:sldId id="29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82" autoAdjust="0"/>
    <p:restoredTop sz="94660"/>
  </p:normalViewPr>
  <p:slideViewPr>
    <p:cSldViewPr snapToGrid="0">
      <p:cViewPr varScale="1">
        <p:scale>
          <a:sx n="94" d="100"/>
          <a:sy n="94" d="100"/>
        </p:scale>
        <p:origin x="837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7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784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063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48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98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7023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023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59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9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4790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4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8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1E6FF-2C2F-234C-42FE-FBAC4EC32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E9F0FD-DBC0-EE5B-767D-D1996488AF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8DE8540-2C17-7F56-122C-75AAA6722D1B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9DB38F-4440-CC76-BDD4-576FBC69F25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F51CE82-63D3-C683-5543-DD5C87FFF812}"/>
                </a:ext>
              </a:extLst>
            </p:cNvPr>
            <p:cNvSpPr txBox="1"/>
            <p:nvPr/>
          </p:nvSpPr>
          <p:spPr>
            <a:xfrm>
              <a:off x="690877" y="2132161"/>
              <a:ext cx="7682417" cy="2923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Je compare des fractions.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sais créer un diagramme en barres.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84DAA69-582E-0FFE-8424-C17B2E88E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2409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32" y="574054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Utilise ce tableau pour le transformer en diagramme en barres.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BFF1B9C-09B6-1648-41BE-20204BEEDA83}"/>
              </a:ext>
            </a:extLst>
          </p:cNvPr>
          <p:cNvGraphicFramePr>
            <a:graphicFrameLocks noGrp="1"/>
          </p:cNvGraphicFramePr>
          <p:nvPr/>
        </p:nvGraphicFramePr>
        <p:xfrm>
          <a:off x="1471996" y="2649425"/>
          <a:ext cx="48768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026804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10943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499627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35375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Amérique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Afrique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37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289640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E36BA941-E44C-0232-FBE2-D1522FFF5184}"/>
              </a:ext>
            </a:extLst>
          </p:cNvPr>
          <p:cNvSpPr txBox="1">
            <a:spLocks/>
          </p:cNvSpPr>
          <p:nvPr/>
        </p:nvSpPr>
        <p:spPr>
          <a:xfrm>
            <a:off x="1413168" y="3429000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Nombre d’animaux selon leur continent d’origine dans le Grand Zoo.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15028F8-155C-A07F-E5FA-07767AB5F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33" y="1684106"/>
            <a:ext cx="4913420" cy="484887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7315AA0D-D4FE-05E5-DA7D-A7FBB2D4A789}"/>
              </a:ext>
            </a:extLst>
          </p:cNvPr>
          <p:cNvGraphicFramePr>
            <a:graphicFrameLocks noGrp="1"/>
          </p:cNvGraphicFramePr>
          <p:nvPr/>
        </p:nvGraphicFramePr>
        <p:xfrm>
          <a:off x="2031036" y="795106"/>
          <a:ext cx="48768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026804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10943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499627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35375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Amérique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Afrique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37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289640"/>
                  </a:ext>
                </a:extLst>
              </a:tr>
            </a:tbl>
          </a:graphicData>
        </a:graphic>
      </p:graphicFrame>
      <p:sp>
        <p:nvSpPr>
          <p:cNvPr id="5" name="Titre 4">
            <a:extLst>
              <a:ext uri="{FF2B5EF4-FFF2-40B4-BE49-F238E27FC236}">
                <a16:creationId xmlns:a16="http://schemas.microsoft.com/office/drawing/2014/main" id="{B0242A3C-90DD-9EDF-7518-7D320C6B7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B70BA5-2303-0F89-6561-CA2E3D7AE703}"/>
              </a:ext>
            </a:extLst>
          </p:cNvPr>
          <p:cNvSpPr txBox="1"/>
          <p:nvPr/>
        </p:nvSpPr>
        <p:spPr>
          <a:xfrm>
            <a:off x="2344504" y="6002104"/>
            <a:ext cx="4186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        Amérique    Afrique        Asie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B1615B-10A3-1807-A2C7-CAD007C1258D}"/>
              </a:ext>
            </a:extLst>
          </p:cNvPr>
          <p:cNvSpPr/>
          <p:nvPr/>
        </p:nvSpPr>
        <p:spPr>
          <a:xfrm>
            <a:off x="2379173" y="3835280"/>
            <a:ext cx="710719" cy="20671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B1F7B4-ACF4-96C8-D07F-28906F712E9E}"/>
              </a:ext>
            </a:extLst>
          </p:cNvPr>
          <p:cNvSpPr/>
          <p:nvPr/>
        </p:nvSpPr>
        <p:spPr>
          <a:xfrm>
            <a:off x="3526145" y="2799536"/>
            <a:ext cx="710719" cy="31028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6239D-2E8E-2D6D-A3FE-2D160FBFA22A}"/>
              </a:ext>
            </a:extLst>
          </p:cNvPr>
          <p:cNvSpPr/>
          <p:nvPr/>
        </p:nvSpPr>
        <p:spPr>
          <a:xfrm>
            <a:off x="4673118" y="3310908"/>
            <a:ext cx="710719" cy="2591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92BE95-EF2B-1B06-74F8-F21D06EFE7B5}"/>
              </a:ext>
            </a:extLst>
          </p:cNvPr>
          <p:cNvSpPr/>
          <p:nvPr/>
        </p:nvSpPr>
        <p:spPr>
          <a:xfrm>
            <a:off x="5669135" y="4359651"/>
            <a:ext cx="710719" cy="1542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76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AEE18-69BA-70D3-790E-B9F482726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80347A-80EA-BAF1-301F-73B8D4F67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727E3B-D686-BF98-E3A1-B632688E1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D775F4-048F-B3C4-F327-107601A2F6D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6FDBD3-9C46-99F2-7F02-91DAF5DE33E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3B8DE23-0B1A-3BD5-9C8D-747A3F052E08}"/>
                </a:ext>
              </a:extLst>
            </p:cNvPr>
            <p:cNvSpPr txBox="1"/>
            <p:nvPr/>
          </p:nvSpPr>
          <p:spPr>
            <a:xfrm>
              <a:off x="689735" y="3022285"/>
              <a:ext cx="7682417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Je compare des fractions.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B368377-163E-FFEE-F402-51CBB7D66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81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DE390DE-8326-1BF6-1A2B-52F014220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B1587-1590-CC09-7901-3FC23B4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B33E4-C05F-9677-F3EE-89BEC68E5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31C283-6752-60E6-1394-9812A8D78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5E018EEA-7743-0F5E-7148-3AD870A14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144" y="4133713"/>
            <a:ext cx="2781688" cy="10860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935E52B-1BD5-06C9-0BED-E72D0F6FB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821584" y="4133713"/>
            <a:ext cx="2970293" cy="143525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07CAC68-7327-DD88-3606-0C49C15ECF7D}"/>
              </a:ext>
            </a:extLst>
          </p:cNvPr>
          <p:cNvSpPr txBox="1"/>
          <p:nvPr/>
        </p:nvSpPr>
        <p:spPr>
          <a:xfrm>
            <a:off x="4306388" y="2374948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1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CA4CA-FA42-52E6-5436-E03541291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4B64E-34B8-80E9-3551-8A0B8611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9E2069-7219-BD18-FE89-196958B5D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80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E4660-F5A2-96A2-7502-620CCBB0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E4DE2-A0F5-9A00-3245-0B32B70E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065BE87-97A8-E9C5-807D-52D1D0F57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95BC171A-E9AD-40A1-BEB3-2CDA552421A5}"/>
              </a:ext>
            </a:extLst>
          </p:cNvPr>
          <p:cNvSpPr txBox="1"/>
          <p:nvPr/>
        </p:nvSpPr>
        <p:spPr>
          <a:xfrm rot="10800000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5BBA39-596A-2E98-3048-2E7D01295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399" y="4249659"/>
            <a:ext cx="2701447" cy="12496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775A092-84BF-3C84-8159-1FB698B0B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71154" y="4141489"/>
            <a:ext cx="3129228" cy="135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6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2BBC4-6329-9F03-C906-630794A59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919E8-6C87-5ECB-8407-CE8CB0046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22A474A-C03D-0171-C721-B98EC5216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17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DE251-6EDA-0984-EB4C-28ED14C3B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1EB10-D027-CF7F-246F-84E45BCA5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D34042E-0C06-3616-A71E-C466AAB13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7FD4149C-6A23-6092-A4AC-3B0F5A0E5A4A}"/>
              </a:ext>
            </a:extLst>
          </p:cNvPr>
          <p:cNvSpPr txBox="1"/>
          <p:nvPr/>
        </p:nvSpPr>
        <p:spPr>
          <a:xfrm rot="206809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BCF3D46-5989-2712-EF89-1138782ED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59" y="4438966"/>
            <a:ext cx="4372585" cy="13241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31C24FA-1B7A-1874-0AED-62497F1FF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65" y="4346132"/>
            <a:ext cx="1546176" cy="15098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5079E61-F404-04CE-DC32-A833C2075D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792" y="4355017"/>
            <a:ext cx="1546176" cy="150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986D6-8473-9DCD-7D32-9375B7301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5D6F19-97F5-FCB8-7875-F16D573FF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0D065F-252C-A291-65B7-8948D4D27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C2BEC80-0928-6ADA-1B00-1973BC817EF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6BBDBE-CAAD-A2FD-FF90-410B7693F5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36EE482-68B1-9AD1-CD74-34BE35D4E1EB}"/>
                </a:ext>
              </a:extLst>
            </p:cNvPr>
            <p:cNvSpPr txBox="1"/>
            <p:nvPr/>
          </p:nvSpPr>
          <p:spPr>
            <a:xfrm>
              <a:off x="689735" y="3270452"/>
              <a:ext cx="768241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sais créer un diagramme en barres.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A823E64-B21B-7F69-E256-92A6C6DC9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06665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375</TotalTime>
  <Words>137</Words>
  <Application>Microsoft Office PowerPoint</Application>
  <PresentationFormat>Affichage à l'écran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Thème Office</vt:lpstr>
      <vt:lpstr>1_Thème Office</vt:lpstr>
      <vt:lpstr>Présentation PowerPoint</vt:lpstr>
      <vt:lpstr>Présentation PowerPoint</vt:lpstr>
      <vt:lpstr>Compare avec le signe &lt; ou &gt;.</vt:lpstr>
      <vt:lpstr>Correction</vt:lpstr>
      <vt:lpstr>Compare avec le signe &lt; ou &gt;.</vt:lpstr>
      <vt:lpstr>Correction</vt:lpstr>
      <vt:lpstr>Compare avec le signe &lt; ou &gt;.</vt:lpstr>
      <vt:lpstr>Correction</vt:lpstr>
      <vt:lpstr>Présentation PowerPoint</vt:lpstr>
      <vt:lpstr>Utilise ce tableau pour le transformer en diagramme en barres.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2026-02-20T09:47:18Z</dcterms:modified>
</cp:coreProperties>
</file>